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64" r:id="rId5"/>
    <p:sldId id="556" r:id="rId6"/>
    <p:sldId id="565" r:id="rId7"/>
    <p:sldId id="562" r:id="rId8"/>
    <p:sldId id="561" r:id="rId9"/>
    <p:sldId id="566" r:id="rId10"/>
    <p:sldId id="5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50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3E34F-0DE3-0D42-B207-49AC7192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7" y="1353468"/>
            <a:ext cx="7962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 ∞)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D4E7A8-C190-1E48-8761-65B4DDDB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04"/>
            <a:ext cx="11803139" cy="373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CEB47A-ECDA-4A41-A6FE-67E4CA95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1" y="1325941"/>
            <a:ext cx="12192000" cy="45413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918" y="2338411"/>
            <a:ext cx="8606106" cy="12545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37064" y="4617022"/>
            <a:ext cx="258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按照</a:t>
            </a:r>
            <a:r>
              <a:rPr lang="en-US" altLang="zh-CN" b="1" dirty="0">
                <a:latin typeface="Times New Roman" panose="02020603050405020304" pitchFamily="18" charset="0"/>
                <a:ea typeface="FangSong" panose="02010609060101010101" pitchFamily="49" charset="-122"/>
              </a:rPr>
              <a:t>2-3</a:t>
            </a:r>
            <a:r>
              <a:rPr lang="zh-CN" altLang="zh-CN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概率</a:t>
            </a:r>
            <a:r>
              <a:rPr lang="zh-CN" altLang="en-US" b="1" dirty="0" smtClean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最大</a:t>
            </a:r>
            <a:r>
              <a:rPr lang="zh-CN" altLang="zh-CN" b="1" dirty="0" smtClean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zh-CN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8E1C6D-AFFA-CD4D-8A7D-D527F0EF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76" y="1067258"/>
            <a:ext cx="7575932" cy="28409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ED24B8-6F5A-A24E-A84D-7195A7DF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5" y="3758741"/>
            <a:ext cx="8314063" cy="30721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37526" y="4904509"/>
            <a:ext cx="589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数组中选的基准值排</a:t>
            </a:r>
            <a:r>
              <a:rPr lang="en-US" altLang="zh-CN" dirty="0" smtClean="0"/>
              <a:t>1/4</a:t>
            </a:r>
            <a:r>
              <a:rPr lang="zh-CN" altLang="en-US" dirty="0" smtClean="0"/>
              <a:t>小或后</a:t>
            </a:r>
            <a:r>
              <a:rPr lang="en-US" altLang="zh-CN" dirty="0" smtClean="0"/>
              <a:t>1/4</a:t>
            </a:r>
            <a:r>
              <a:rPr lang="zh-CN" altLang="en-US" dirty="0" smtClean="0"/>
              <a:t>大，两个子数组之一会出现长度小于原数组</a:t>
            </a:r>
            <a:r>
              <a:rPr lang="en-US" altLang="zh-CN" dirty="0" smtClean="0"/>
              <a:t>1/4</a:t>
            </a:r>
            <a:r>
              <a:rPr lang="zh-CN" altLang="en-US" dirty="0" smtClean="0"/>
              <a:t>，其它的基准值都满足题目要求，共一半的数组元素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1765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624A98-9D90-8F49-ADAB-B37AF874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79" y="1299991"/>
            <a:ext cx="9575800" cy="19685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2A1E38-DCCC-EB4F-872E-7F98EDCB0448}"/>
              </a:ext>
            </a:extLst>
          </p:cNvPr>
          <p:cNvCxnSpPr>
            <a:cxnSpLocks/>
          </p:cNvCxnSpPr>
          <p:nvPr/>
        </p:nvCxnSpPr>
        <p:spPr>
          <a:xfrm>
            <a:off x="4961263" y="1817783"/>
            <a:ext cx="859316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478655" y="1927743"/>
            <a:ext cx="6577272" cy="42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DA0021-BCBD-654C-9FA8-FF2555FC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45" y="1194217"/>
            <a:ext cx="9105900" cy="198120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190548F-6C3B-3845-80D5-2A324374F37A}"/>
              </a:ext>
            </a:extLst>
          </p:cNvPr>
          <p:cNvCxnSpPr>
            <a:cxnSpLocks/>
          </p:cNvCxnSpPr>
          <p:nvPr/>
        </p:nvCxnSpPr>
        <p:spPr>
          <a:xfrm>
            <a:off x="1960564" y="2447370"/>
            <a:ext cx="859316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400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4063548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4063548" cy="414537"/>
              </a:xfrm>
              <a:prstGeom prst="rect">
                <a:avLst/>
              </a:prstGeom>
              <a:blipFill>
                <a:blip r:embed="rId2"/>
                <a:stretch>
                  <a:fillRect l="-210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863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863348" cy="276999"/>
              </a:xfrm>
              <a:prstGeom prst="rect">
                <a:avLst/>
              </a:prstGeom>
              <a:blipFill>
                <a:blip r:embed="rId3"/>
                <a:stretch>
                  <a:fillRect l="-352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23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证明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23732" cy="276999"/>
              </a:xfrm>
              <a:prstGeom prst="rect">
                <a:avLst/>
              </a:prstGeom>
              <a:blipFill>
                <a:blip r:embed="rId4"/>
                <a:stretch>
                  <a:fillRect l="-2415" t="-4348" r="-241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2241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2241576" cy="276999"/>
              </a:xfrm>
              <a:prstGeom prst="rect">
                <a:avLst/>
              </a:prstGeom>
              <a:blipFill>
                <a:blip r:embed="rId5"/>
                <a:stretch>
                  <a:fillRect l="-282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5418663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5418663" cy="526298"/>
              </a:xfrm>
              <a:prstGeom prst="rect">
                <a:avLst/>
              </a:prstGeom>
              <a:blipFill>
                <a:blip r:embed="rId6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43297" y="4240574"/>
                <a:ext cx="9416104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𝑙𝑜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97" y="4240574"/>
                <a:ext cx="9416104" cy="489814"/>
              </a:xfrm>
              <a:prstGeom prst="rect">
                <a:avLst/>
              </a:prstGeom>
              <a:blipFill>
                <a:blip r:embed="rId7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4114441" y="3622627"/>
            <a:ext cx="410414" cy="636454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D71BF76-85D6-D44A-BAD3-5903AFF464B6}"/>
              </a:ext>
            </a:extLst>
          </p:cNvPr>
          <p:cNvCxnSpPr>
            <a:cxnSpLocks/>
          </p:cNvCxnSpPr>
          <p:nvPr/>
        </p:nvCxnSpPr>
        <p:spPr>
          <a:xfrm>
            <a:off x="4908207" y="4905757"/>
            <a:ext cx="2481944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87C056-E658-E342-ADFB-DB7E257D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25" y="993055"/>
            <a:ext cx="7266388" cy="58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73" y="277090"/>
            <a:ext cx="10850979" cy="59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085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550</Words>
  <Application>Microsoft Office PowerPoint</Application>
  <PresentationFormat>宽屏</PresentationFormat>
  <Paragraphs>25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FangSong</vt:lpstr>
      <vt:lpstr>黑体</vt:lpstr>
      <vt:lpstr>宋体</vt:lpstr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作业</vt:lpstr>
      <vt:lpstr>PowerPoint 演示文稿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陈 自郁</cp:lastModifiedBy>
  <cp:revision>40</cp:revision>
  <dcterms:created xsi:type="dcterms:W3CDTF">2020-03-03T02:10:43Z</dcterms:created>
  <dcterms:modified xsi:type="dcterms:W3CDTF">2021-06-06T14:57:29Z</dcterms:modified>
</cp:coreProperties>
</file>